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je     antwoord 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Grund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reden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grond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gelegenheid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smtClean="0"/>
              <a:t>darstellen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voorstellen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uitstellen 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vergeten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Anzeige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advertentie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</a:t>
            </a:r>
            <a:r>
              <a:rPr lang="nl-NL" sz="4000" dirty="0" err="1" smtClean="0">
                <a:solidFill>
                  <a:srgbClr val="00B050"/>
                </a:solidFill>
              </a:rPr>
              <a:t>reklame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verdediging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Berichterstatter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70C0"/>
                </a:solidFill>
              </a:rPr>
              <a:t>de verpleger</a:t>
            </a:r>
            <a:endParaRPr lang="nl-NL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FF0000"/>
                </a:solidFill>
              </a:rPr>
              <a:t>de verslaggever</a:t>
            </a:r>
            <a:endParaRPr lang="nl-NL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B050"/>
                </a:solidFill>
              </a:rPr>
              <a:t> </a:t>
            </a:r>
            <a:r>
              <a:rPr lang="nl-NL" dirty="0" smtClean="0">
                <a:solidFill>
                  <a:srgbClr val="00B050"/>
                </a:solidFill>
              </a:rPr>
              <a:t>de directeur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Berichterstattung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rapportage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rapport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opruiming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Moderator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medewerker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werknemer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presentator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Werbespot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film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game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</a:t>
            </a:r>
            <a:r>
              <a:rPr lang="nl-NL" sz="4000" dirty="0" err="1" smtClean="0">
                <a:solidFill>
                  <a:srgbClr val="FF0000"/>
                </a:solidFill>
              </a:rPr>
              <a:t>reklamefilmpje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ansagen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terugroepen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 omroepen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tegenhouden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Unterhaltung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programma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kijkcijfers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plezier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106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darstellen</vt:lpstr>
      <vt:lpstr>die Anzeige</vt:lpstr>
      <vt:lpstr>der Berichterstatter</vt:lpstr>
      <vt:lpstr>die Berichterstattung</vt:lpstr>
      <vt:lpstr>der Moderator</vt:lpstr>
      <vt:lpstr>die Werbespot</vt:lpstr>
      <vt:lpstr>ansagen</vt:lpstr>
      <vt:lpstr>die Unterhaltung</vt:lpstr>
      <vt:lpstr>der Grund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9</cp:revision>
  <dcterms:created xsi:type="dcterms:W3CDTF">2015-09-25T12:45:13Z</dcterms:created>
  <dcterms:modified xsi:type="dcterms:W3CDTF">2015-10-02T12:51:17Z</dcterms:modified>
</cp:coreProperties>
</file>